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custom.xml" ContentType="application/vnd.openxmlformats-officedocument.custom-propertie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theme/theme1.xml" ContentType="application/vnd.openxmlformats-officedocument.theme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presProps.xml" ContentType="application/vnd.openxmlformats-officedocument.presentationml.presProps+xml"/>
  <Override PartName="/ppt/slides/slide1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p="http://schemas.openxmlformats.org/presentationml/2006/main" xmlns:r="http://schemas.openxmlformats.org/officeDocument/2006/relationships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Tx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0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1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4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5" name="PlaceHolder 4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" name="PlaceHolder 5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357156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663912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" name="PlaceHolder 5"/>
          <p:cNvSpPr>
            <a:spLocks noGrp="1"/>
          </p:cNvSpPr>
          <p:nvPr>
            <p:ph type="body"/>
          </p:nvPr>
        </p:nvSpPr>
        <p:spPr>
          <a:xfrm>
            <a:off x="504000" y="304452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" name="PlaceHolder 6"/>
          <p:cNvSpPr>
            <a:spLocks noGrp="1"/>
          </p:cNvSpPr>
          <p:nvPr>
            <p:ph type="body"/>
          </p:nvPr>
        </p:nvSpPr>
        <p:spPr>
          <a:xfrm>
            <a:off x="3571560" y="304452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" name="PlaceHolder 7"/>
          <p:cNvSpPr>
            <a:spLocks noGrp="1"/>
          </p:cNvSpPr>
          <p:nvPr>
            <p:ph type="body"/>
          </p:nvPr>
        </p:nvSpPr>
        <p:spPr>
          <a:xfrm>
            <a:off x="6639120" y="304452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5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" name=""/>
          <p:cNvPicPr/>
          <p:nvPr/>
        </p:nvPicPr>
        <p:blipFill>
          <a:blip r:embed="rId1"/>
          <a:stretch/>
        </p:blipFill>
        <p:spPr>
          <a:xfrm>
            <a:off x="0" y="-360"/>
            <a:ext cx="10076760" cy="566676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</TotalTime>
  <Application>LibreOffice/25.8.5.2$Windows_X86_64 LibreOffice_project/9c8b85f387cc00a89945a79c9e6239f32e450ac2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2022-02-21T09:55:19Z</dcterms:created>
  <dc:creator/>
  <dc:description/>
  <dc:language>en-AU</dc:language>
  <cp:lastModifiedBy/>
  <dcterms:modified xsi:type="dcterms:W3CDTF">2026-03-16T23:00:08Z</dcterms:modified>
  <cp:revision>19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